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A6D"/>
    <a:srgbClr val="5E5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82" y="-4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09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46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5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28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51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4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53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17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9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31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69EC-5F77-47BB-B50D-0CC38CF821EC}" type="datetimeFigureOut">
              <a:rPr lang="es-MX" smtClean="0"/>
              <a:t>30/11/2023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E06D-192D-4E13-BCAC-70C6CFE26F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5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7075C6B-326F-4FE3-BDA6-DB8EF7DB8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66552"/>
              </p:ext>
            </p:extLst>
          </p:nvPr>
        </p:nvGraphicFramePr>
        <p:xfrm>
          <a:off x="257605" y="3149028"/>
          <a:ext cx="6353962" cy="340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2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1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190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Nombre del Alumno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Posición en la Escolta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Comandante (Sargento)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Guardia Derecho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Abanderado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Guardia Izquierdo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Retaguardia Derecho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Retaguardia Izquierdo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Suplente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58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rgbClr val="5E595C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solidFill>
                            <a:srgbClr val="5E595C"/>
                          </a:solidFill>
                          <a:latin typeface="Montserrat" panose="00000500000000000000" pitchFamily="2" charset="0"/>
                        </a:rPr>
                        <a:t>   Suplente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4059" y="7029320"/>
            <a:ext cx="551114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Director (A) de </a:t>
            </a:r>
            <a:r>
              <a:rPr lang="es-MX" sz="1000" b="1" dirty="0">
                <a:solidFill>
                  <a:srgbClr val="5E595C"/>
                </a:solidFill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l</a:t>
            </a:r>
            <a:r>
              <a:rPr kumimoji="0" lang="es-MX" sz="1000" b="1" i="0" u="none" strike="noStrike" cap="none" normalizeH="0" baseline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a Escuela	                      </a:t>
            </a:r>
            <a:r>
              <a:rPr kumimoji="0" lang="es-MX" sz="1000" b="1" i="0" u="none" strike="noStrike" cap="none" normalizeH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kumimoji="0" lang="es-MX" sz="1000" b="1" i="0" u="none" strike="noStrike" cap="none" normalizeH="0" baseline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                           Responsable de</a:t>
            </a:r>
            <a:r>
              <a:rPr kumimoji="0" lang="es-MX" sz="1000" b="1" i="0" u="none" strike="noStrike" cap="none" normalizeH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Escolta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b="1" baseline="0" dirty="0">
              <a:solidFill>
                <a:srgbClr val="5E595C"/>
              </a:solidFill>
              <a:latin typeface="Montserrat" panose="00000500000000000000" pitchFamily="2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" b="1" i="0" u="none" strike="noStrike" cap="none" normalizeH="0" baseline="0" dirty="0">
              <a:ln>
                <a:noFill/>
              </a:ln>
              <a:solidFill>
                <a:srgbClr val="5E595C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00" b="1" dirty="0">
              <a:solidFill>
                <a:srgbClr val="5E595C"/>
              </a:solidFill>
              <a:latin typeface="Montserrat" panose="00000500000000000000" pitchFamily="2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00" b="1" i="0" u="none" strike="noStrike" cap="none" normalizeH="0" baseline="0" dirty="0">
              <a:ln>
                <a:noFill/>
              </a:ln>
              <a:solidFill>
                <a:srgbClr val="5E595C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>
                <a:ln>
                  <a:noFill/>
                </a:ln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ahoma" panose="020B0604030504040204" pitchFamily="34" charset="0"/>
              </a:rPr>
              <a:t>        Nombre y Firma                                                                       Nombre y Firma</a:t>
            </a:r>
            <a:endParaRPr kumimoji="0" lang="es-MX" sz="1200" b="1" i="0" u="none" strike="noStrike" cap="none" normalizeH="0" baseline="0" dirty="0">
              <a:ln>
                <a:noFill/>
              </a:ln>
              <a:solidFill>
                <a:srgbClr val="5E595C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72854" y="14944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531897" y="862256"/>
            <a:ext cx="5811253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</a:pPr>
            <a:r>
              <a:rPr lang="es-ES_tradnl" sz="1400" b="1" dirty="0">
                <a:solidFill>
                  <a:srgbClr val="5E595C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CÉDULA</a:t>
            </a:r>
            <a:r>
              <a:rPr lang="es-ES_tradnl" sz="1400" b="1" dirty="0"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DE INSCRIPCIÓN </a:t>
            </a:r>
          </a:p>
          <a:p>
            <a:pPr lvl="1" algn="ctr">
              <a:lnSpc>
                <a:spcPct val="115000"/>
              </a:lnSpc>
            </a:pPr>
            <a:r>
              <a:rPr lang="es-ES_tradnl" b="1" dirty="0">
                <a:solidFill>
                  <a:srgbClr val="5E595C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CONCURSO ESCOLTAS DE BANDERA </a:t>
            </a:r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xmlns="" id="{205BF385-5288-712D-1A03-62E4081CB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74400"/>
              </p:ext>
            </p:extLst>
          </p:nvPr>
        </p:nvGraphicFramePr>
        <p:xfrm>
          <a:off x="257605" y="1890432"/>
          <a:ext cx="6353962" cy="91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97">
                  <a:extLst>
                    <a:ext uri="{9D8B030D-6E8A-4147-A177-3AD203B41FA5}">
                      <a16:colId xmlns:a16="http://schemas.microsoft.com/office/drawing/2014/main" xmlns="" val="747051125"/>
                    </a:ext>
                  </a:extLst>
                </a:gridCol>
                <a:gridCol w="1754372"/>
                <a:gridCol w="1414131"/>
                <a:gridCol w="2103362"/>
              </a:tblGrid>
              <a:tr h="501894"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rgbClr val="6E6A6D"/>
                          </a:solidFill>
                          <a:latin typeface="Montserrat" panose="00000500000000000000" pitchFamily="2" charset="0"/>
                        </a:rPr>
                        <a:t>Nombre de la Escuela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1" dirty="0">
                        <a:solidFill>
                          <a:srgbClr val="6E6A6D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rgbClr val="6E6A6D"/>
                          </a:solidFill>
                          <a:latin typeface="Montserrat" panose="00000500000000000000" pitchFamily="2" charset="0"/>
                        </a:rPr>
                        <a:t>Clave Centro de Trabajo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5536835"/>
                  </a:ext>
                </a:extLst>
              </a:tr>
              <a:tr h="415748"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rgbClr val="6E6A6D"/>
                          </a:solidFill>
                          <a:latin typeface="Montserrat" panose="00000500000000000000" pitchFamily="2" charset="0"/>
                        </a:rPr>
                        <a:t>Teléfono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1" dirty="0">
                        <a:solidFill>
                          <a:srgbClr val="6E6A6D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solidFill>
                            <a:srgbClr val="6E6A6D"/>
                          </a:solidFill>
                          <a:latin typeface="Montserrat" panose="00000500000000000000" pitchFamily="2" charset="0"/>
                        </a:rPr>
                        <a:t>Nivel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1" dirty="0">
                        <a:solidFill>
                          <a:srgbClr val="6E6A6D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753028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6DDF5DE2-C01D-5CF3-727E-A72A0CBA4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83224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2260E4-532C-4473-9CC2-DB7020EEA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97705"/>
            <a:ext cx="2913321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65</Words>
  <Application>Microsoft Office PowerPoint</Application>
  <PresentationFormat>Carta (216 x 279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Tahoma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</dc:creator>
  <cp:lastModifiedBy>Eventos Especiales</cp:lastModifiedBy>
  <cp:revision>14</cp:revision>
  <cp:lastPrinted>2023-01-26T20:06:02Z</cp:lastPrinted>
  <dcterms:created xsi:type="dcterms:W3CDTF">2018-01-29T16:59:09Z</dcterms:created>
  <dcterms:modified xsi:type="dcterms:W3CDTF">2023-11-30T16:52:55Z</dcterms:modified>
</cp:coreProperties>
</file>